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50" d="100"/>
          <a:sy n="50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D55223-D6C1-4640-AD68-6780B40581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1377DB-897B-5344-9AEF-7E30D2D3AF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F66D4-3FEF-644F-8278-38C38BC3FF4E}" type="datetimeFigureOut">
              <a:rPr kumimoji="1" lang="ko-Kore-KR" altLang="en-US" smtClean="0"/>
              <a:t>2020. 5. 12.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135BB8-9D6E-E141-A123-239E0C833A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D9A337-ED60-7D48-B2F9-F5FAE8854C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65ADC-5356-2F4A-A448-29C9ED01CA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2467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0784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Malgun Gothic" panose="020B0503020000020004" pitchFamily="34" charset="-127"/>
          <a:ea typeface="Malgun Gothic" panose="020B0503020000020004" pitchFamily="34" charset="-127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Malgun Gothic" panose="020B0503020000020004" pitchFamily="34" charset="-127"/>
          <a:ea typeface="Malgun Gothic" panose="020B0503020000020004" pitchFamily="34" charset="-127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Malgun Gothic" panose="020B0503020000020004" pitchFamily="34" charset="-127"/>
          <a:ea typeface="Malgun Gothic" panose="020B0503020000020004" pitchFamily="34" charset="-127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Malgun Gothic" panose="020B0503020000020004" pitchFamily="34" charset="-127"/>
          <a:ea typeface="Malgun Gothic" panose="020B0503020000020004" pitchFamily="34" charset="-127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Malgun Gothic" panose="020B0503020000020004" pitchFamily="34" charset="-127"/>
          <a:ea typeface="Malgun Gothic" panose="020B0503020000020004" pitchFamily="34" charset="-127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github.com/open-mmlab/mmfash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witchablenorms/DeepFashion2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itchablenorms/DeepFashion2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"/><Relationship Id="rId3" Type="http://schemas.openxmlformats.org/officeDocument/2006/relationships/image" Target="../media/image17.tif"/><Relationship Id="rId7" Type="http://schemas.openxmlformats.org/officeDocument/2006/relationships/image" Target="../media/image21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tif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itchablenorms/DeepFashion2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ERSONAL SHOPPER"/>
          <p:cNvSpPr txBox="1">
            <a:spLocks noGrp="1"/>
          </p:cNvSpPr>
          <p:nvPr>
            <p:ph type="ctrTitle"/>
          </p:nvPr>
        </p:nvSpPr>
        <p:spPr>
          <a:xfrm>
            <a:off x="1778000" y="5311736"/>
            <a:ext cx="20828000" cy="2243553"/>
          </a:xfrm>
          <a:prstGeom prst="rect">
            <a:avLst/>
          </a:prstGeom>
        </p:spPr>
        <p:txBody>
          <a:bodyPr/>
          <a:lstStyle>
            <a:lvl1pPr>
              <a:defRPr sz="12400"/>
            </a:lvl1pPr>
          </a:lstStyle>
          <a:p>
            <a:r>
              <a:rPr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PERSONAL SHOPPER</a:t>
            </a:r>
          </a:p>
        </p:txBody>
      </p:sp>
      <p:sp>
        <p:nvSpPr>
          <p:cNvPr id="120" name="이미지 분석 AI 서비스 개발 실무 과정 B반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9181880"/>
            <a:ext cx="20828000" cy="1587501"/>
          </a:xfrm>
          <a:prstGeom prst="rect">
            <a:avLst/>
          </a:prstGeom>
        </p:spPr>
        <p:txBody>
          <a:bodyPr/>
          <a:lstStyle/>
          <a:p>
            <a:pPr lvl="1" defTabSz="751205">
              <a:defRPr sz="3094"/>
            </a:pP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AI </a:t>
            </a:r>
            <a:r>
              <a:rPr dirty="0" err="1"/>
              <a:t>서비스</a:t>
            </a:r>
            <a:r>
              <a:rPr dirty="0"/>
              <a:t>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실무</a:t>
            </a:r>
            <a:r>
              <a:rPr dirty="0"/>
              <a:t> </a:t>
            </a:r>
            <a:r>
              <a:rPr dirty="0" err="1"/>
              <a:t>과정</a:t>
            </a:r>
            <a:r>
              <a:rPr dirty="0"/>
              <a:t> </a:t>
            </a:r>
            <a:r>
              <a:rPr dirty="0" err="1"/>
              <a:t>B반</a:t>
            </a:r>
            <a:endParaRPr dirty="0"/>
          </a:p>
          <a:p>
            <a:pPr lvl="1" defTabSz="751205">
              <a:defRPr sz="3094"/>
            </a:pPr>
            <a:r>
              <a:rPr dirty="0" err="1"/>
              <a:t>김지훈과</a:t>
            </a:r>
            <a:r>
              <a:rPr dirty="0"/>
              <a:t> </a:t>
            </a:r>
            <a:r>
              <a:rPr dirty="0" err="1"/>
              <a:t>아이들</a:t>
            </a:r>
            <a:endParaRPr dirty="0"/>
          </a:p>
          <a:p>
            <a:pPr lvl="1" defTabSz="751205">
              <a:defRPr sz="3094"/>
            </a:pPr>
            <a:r>
              <a:rPr dirty="0"/>
              <a:t>2020 05 13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mmfashion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08990">
              <a:defRPr sz="9800"/>
            </a:pPr>
            <a:r>
              <a:t>mmfashion</a:t>
            </a:r>
          </a:p>
          <a:p>
            <a:pPr defTabSz="808990">
              <a:defRPr sz="9800"/>
            </a:pPr>
            <a:endParaRPr/>
          </a:p>
          <a:p>
            <a:pPr defTabSz="808990">
              <a:defRPr sz="9800"/>
            </a:pPr>
            <a:r>
              <a:t>Deep Fashion2</a:t>
            </a:r>
          </a:p>
        </p:txBody>
      </p:sp>
      <p:sp>
        <p:nvSpPr>
          <p:cNvPr id="160" name="관련 프로젝트"/>
          <p:cNvSpPr txBox="1"/>
          <p:nvPr/>
        </p:nvSpPr>
        <p:spPr>
          <a:xfrm>
            <a:off x="10919216" y="2647557"/>
            <a:ext cx="254556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관련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mfashion"/>
          <p:cNvSpPr txBox="1">
            <a:spLocks noGrp="1"/>
          </p:cNvSpPr>
          <p:nvPr>
            <p:ph type="title"/>
          </p:nvPr>
        </p:nvSpPr>
        <p:spPr>
          <a:xfrm>
            <a:off x="1778000" y="1266561"/>
            <a:ext cx="20828001" cy="4648201"/>
          </a:xfrm>
          <a:prstGeom prst="rect">
            <a:avLst/>
          </a:prstGeom>
        </p:spPr>
        <p:txBody>
          <a:bodyPr/>
          <a:lstStyle>
            <a:lvl1pPr>
              <a:defRPr sz="4200"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mmfashion</a:t>
            </a:r>
          </a:p>
        </p:txBody>
      </p:sp>
      <p:sp>
        <p:nvSpPr>
          <p:cNvPr id="163" name="관련 프로젝트"/>
          <p:cNvSpPr txBox="1"/>
          <p:nvPr/>
        </p:nvSpPr>
        <p:spPr>
          <a:xfrm>
            <a:off x="10919216" y="2647557"/>
            <a:ext cx="254556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관련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4" name="demo_attribute.gif" descr="demo_attribute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15" y="4111378"/>
            <a:ext cx="7154705" cy="3988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demo_retrieval.gif" descr="demo_retrieval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620" y="4111378"/>
            <a:ext cx="7977497" cy="3988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demo_parsing.gif" descr="demo_parsing.gi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92916" y="8198002"/>
            <a:ext cx="7306703" cy="464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demo_landmark.gif" descr="demo_landmark.gi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2361839" y="8198002"/>
            <a:ext cx="9181630" cy="464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ep Fashion2"/>
          <p:cNvSpPr txBox="1">
            <a:spLocks noGrp="1"/>
          </p:cNvSpPr>
          <p:nvPr>
            <p:ph type="title"/>
          </p:nvPr>
        </p:nvSpPr>
        <p:spPr>
          <a:xfrm>
            <a:off x="1778000" y="1316583"/>
            <a:ext cx="20828001" cy="4648201"/>
          </a:xfrm>
          <a:prstGeom prst="rect">
            <a:avLst/>
          </a:prstGeom>
        </p:spPr>
        <p:txBody>
          <a:bodyPr/>
          <a:lstStyle>
            <a:lvl1pPr>
              <a:defRPr sz="4200"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Fashion2</a:t>
            </a:r>
          </a:p>
        </p:txBody>
      </p:sp>
      <p:sp>
        <p:nvSpPr>
          <p:cNvPr id="170" name="관련 프로젝트"/>
          <p:cNvSpPr txBox="1"/>
          <p:nvPr/>
        </p:nvSpPr>
        <p:spPr>
          <a:xfrm>
            <a:off x="10919216" y="2647557"/>
            <a:ext cx="254556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관련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71" name="deepfashion2_bigbang.png" descr="deepfashion2_bigbang.png"/>
          <p:cNvPicPr>
            <a:picLocks noChangeAspect="1"/>
          </p:cNvPicPr>
          <p:nvPr/>
        </p:nvPicPr>
        <p:blipFill>
          <a:blip r:embed="rId3"/>
          <a:srcRect t="14653"/>
          <a:stretch>
            <a:fillRect/>
          </a:stretch>
        </p:blipFill>
        <p:spPr>
          <a:xfrm>
            <a:off x="4228671" y="4167017"/>
            <a:ext cx="17201382" cy="9171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편집하려면 이중 클릭"/>
          <p:cNvSpPr txBox="1">
            <a:spLocks noGrp="1"/>
          </p:cNvSpPr>
          <p:nvPr>
            <p:ph type="title"/>
          </p:nvPr>
        </p:nvSpPr>
        <p:spPr>
          <a:xfrm>
            <a:off x="1778000" y="1316583"/>
            <a:ext cx="20828000" cy="4648201"/>
          </a:xfrm>
          <a:prstGeom prst="rect">
            <a:avLst/>
          </a:prstGeom>
        </p:spPr>
        <p:txBody>
          <a:bodyPr/>
          <a:lstStyle>
            <a:lvl1pPr>
              <a:defRPr sz="42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  <p:sp>
        <p:nvSpPr>
          <p:cNvPr id="174" name="목표 설정"/>
          <p:cNvSpPr txBox="1"/>
          <p:nvPr/>
        </p:nvSpPr>
        <p:spPr>
          <a:xfrm>
            <a:off x="11303936" y="2647557"/>
            <a:ext cx="177612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목표 설정</a:t>
            </a:r>
          </a:p>
        </p:txBody>
      </p:sp>
      <p:sp>
        <p:nvSpPr>
          <p:cNvPr id="175" name="뛰어난 성능의 모델 + 웹 어플리케이션 개발 및 배포"/>
          <p:cNvSpPr txBox="1"/>
          <p:nvPr/>
        </p:nvSpPr>
        <p:spPr>
          <a:xfrm>
            <a:off x="2331929" y="6306567"/>
            <a:ext cx="1972014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뛰어난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성능의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모델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+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웹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어플리케이션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및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배포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S Platform and Distribution: Ubuntu 16.04…"/>
          <p:cNvSpPr txBox="1"/>
          <p:nvPr/>
        </p:nvSpPr>
        <p:spPr>
          <a:xfrm>
            <a:off x="14986000" y="2873436"/>
            <a:ext cx="6698950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buClr>
                <a:srgbClr val="24292E"/>
              </a:buClr>
              <a:buSzPct val="125000"/>
              <a:buFont typeface="Helvetica Neue"/>
              <a:buChar char="•"/>
              <a:defRPr sz="2400" b="0">
                <a:solidFill>
                  <a:srgbClr val="24292E"/>
                </a:solidFill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OS Platform and Distribution: Ubuntu 16.04</a:t>
            </a:r>
          </a:p>
          <a:p>
            <a:pPr marL="457200" indent="-317500" algn="l" defTabSz="457200">
              <a:buClr>
                <a:srgbClr val="24292E"/>
              </a:buClr>
              <a:buSzPct val="125000"/>
              <a:buFont typeface="Helvetica Neue"/>
              <a:buChar char="•"/>
              <a:defRPr sz="2400" b="0">
                <a:solidFill>
                  <a:srgbClr val="24292E"/>
                </a:solidFill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CUDA version: 10.1</a:t>
            </a:r>
          </a:p>
          <a:p>
            <a:pPr marL="457200" indent="-317500" algn="l" defTabSz="457200">
              <a:buClr>
                <a:srgbClr val="24292E"/>
              </a:buClr>
              <a:buSzPct val="125000"/>
              <a:buFont typeface="Helvetica Neue"/>
              <a:buChar char="•"/>
              <a:defRPr sz="2400" b="0">
                <a:solidFill>
                  <a:srgbClr val="24292E"/>
                </a:solidFill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 version: 3.6.5</a:t>
            </a:r>
          </a:p>
          <a:p>
            <a:pPr marL="457200" indent="-317500" algn="l" defTabSz="457200">
              <a:buClr>
                <a:srgbClr val="24292E"/>
              </a:buClr>
              <a:buSzPct val="125000"/>
              <a:buFont typeface="Helvetica Neue"/>
              <a:buChar char="•"/>
              <a:defRPr sz="2400" b="0">
                <a:solidFill>
                  <a:srgbClr val="24292E"/>
                </a:solidFill>
              </a:defRPr>
            </a:pP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PyTorch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version: 1.3.1</a:t>
            </a:r>
          </a:p>
          <a:p>
            <a:pPr marL="457200" indent="-317500" algn="l" defTabSz="457200">
              <a:buClr>
                <a:srgbClr val="24292E"/>
              </a:buClr>
              <a:buSzPct val="125000"/>
              <a:buFont typeface="Helvetica Neue"/>
              <a:buChar char="•"/>
              <a:defRPr sz="2400" b="0">
                <a:solidFill>
                  <a:srgbClr val="24292E"/>
                </a:solidFill>
              </a:defRPr>
            </a:pP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TensorFlow version: 1.9.0</a:t>
            </a:r>
          </a:p>
        </p:txBody>
      </p:sp>
      <p:sp>
        <p:nvSpPr>
          <p:cNvPr id="178" name="WEB…"/>
          <p:cNvSpPr/>
          <p:nvPr/>
        </p:nvSpPr>
        <p:spPr>
          <a:xfrm>
            <a:off x="10455845" y="5629043"/>
            <a:ext cx="3472310" cy="347231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WEB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SERVER</a:t>
            </a:r>
          </a:p>
        </p:txBody>
      </p:sp>
      <p:sp>
        <p:nvSpPr>
          <p:cNvPr id="179" name="MODEL"/>
          <p:cNvSpPr/>
          <p:nvPr/>
        </p:nvSpPr>
        <p:spPr>
          <a:xfrm>
            <a:off x="16196245" y="5629043"/>
            <a:ext cx="3472310" cy="34723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MODEL</a:t>
            </a:r>
          </a:p>
        </p:txBody>
      </p:sp>
      <p:sp>
        <p:nvSpPr>
          <p:cNvPr id="180" name="DB"/>
          <p:cNvSpPr/>
          <p:nvPr/>
        </p:nvSpPr>
        <p:spPr>
          <a:xfrm>
            <a:off x="16196245" y="10373386"/>
            <a:ext cx="3472310" cy="131876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</a:t>
            </a:r>
          </a:p>
        </p:txBody>
      </p:sp>
      <p:sp>
        <p:nvSpPr>
          <p:cNvPr id="181" name="User"/>
          <p:cNvSpPr/>
          <p:nvPr/>
        </p:nvSpPr>
        <p:spPr>
          <a:xfrm>
            <a:off x="5402681" y="6191936"/>
            <a:ext cx="2346525" cy="234652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User</a:t>
            </a:r>
          </a:p>
        </p:txBody>
      </p:sp>
      <p:sp>
        <p:nvSpPr>
          <p:cNvPr id="182" name="선"/>
          <p:cNvSpPr/>
          <p:nvPr/>
        </p:nvSpPr>
        <p:spPr>
          <a:xfrm>
            <a:off x="8145042" y="6857999"/>
            <a:ext cx="191496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" name="선"/>
          <p:cNvSpPr/>
          <p:nvPr/>
        </p:nvSpPr>
        <p:spPr>
          <a:xfrm flipH="1">
            <a:off x="8145042" y="7555697"/>
            <a:ext cx="19149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" name="선"/>
          <p:cNvSpPr/>
          <p:nvPr/>
        </p:nvSpPr>
        <p:spPr>
          <a:xfrm>
            <a:off x="14104717" y="6857999"/>
            <a:ext cx="191496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5" name="선"/>
          <p:cNvSpPr/>
          <p:nvPr/>
        </p:nvSpPr>
        <p:spPr>
          <a:xfrm flipH="1">
            <a:off x="14104717" y="7555697"/>
            <a:ext cx="191496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6" name="선"/>
          <p:cNvSpPr/>
          <p:nvPr/>
        </p:nvSpPr>
        <p:spPr>
          <a:xfrm>
            <a:off x="17716499" y="9183550"/>
            <a:ext cx="1" cy="110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7" name="선"/>
          <p:cNvSpPr/>
          <p:nvPr/>
        </p:nvSpPr>
        <p:spPr>
          <a:xfrm flipV="1">
            <a:off x="18148299" y="9183550"/>
            <a:ext cx="1" cy="110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8" name="선"/>
          <p:cNvSpPr/>
          <p:nvPr/>
        </p:nvSpPr>
        <p:spPr>
          <a:xfrm>
            <a:off x="14369733" y="9545835"/>
            <a:ext cx="1391982" cy="9283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" name="선"/>
          <p:cNvSpPr/>
          <p:nvPr/>
        </p:nvSpPr>
        <p:spPr>
          <a:xfrm flipH="1" flipV="1">
            <a:off x="14571178" y="9252692"/>
            <a:ext cx="1391821" cy="9588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169" y="9223396"/>
            <a:ext cx="1686893" cy="1044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619" y="9223396"/>
            <a:ext cx="1860536" cy="1027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822" y="10373386"/>
            <a:ext cx="2088356" cy="1139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0530" y="3394649"/>
            <a:ext cx="1642940" cy="21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1715" y="10249636"/>
            <a:ext cx="2088355" cy="156626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개발 범위"/>
          <p:cNvSpPr txBox="1"/>
          <p:nvPr/>
        </p:nvSpPr>
        <p:spPr>
          <a:xfrm>
            <a:off x="11303936" y="2647557"/>
            <a:ext cx="177612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범위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5115" y="6123091"/>
            <a:ext cx="3681556" cy="100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이미지" descr="이미지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55625" y="7057532"/>
            <a:ext cx="1860536" cy="1549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개발 일정"/>
          <p:cNvSpPr txBox="1"/>
          <p:nvPr/>
        </p:nvSpPr>
        <p:spPr>
          <a:xfrm>
            <a:off x="11303936" y="2647557"/>
            <a:ext cx="177612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일정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00" name="스크린샷 2020-05-12 오후 2.50.54.png" descr="스크린샷 2020-05-12 오후 2.50.54.png"/>
          <p:cNvPicPr>
            <a:picLocks noChangeAspect="1"/>
          </p:cNvPicPr>
          <p:nvPr/>
        </p:nvPicPr>
        <p:blipFill>
          <a:blip r:embed="rId2"/>
          <a:srcRect l="275" t="517" r="9710"/>
          <a:stretch>
            <a:fillRect/>
          </a:stretch>
        </p:blipFill>
        <p:spPr>
          <a:xfrm>
            <a:off x="2736564" y="3279309"/>
            <a:ext cx="18910872" cy="9651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" y="0"/>
                </a:moveTo>
                <a:lnTo>
                  <a:pt x="0" y="21587"/>
                </a:lnTo>
                <a:lnTo>
                  <a:pt x="11932" y="21600"/>
                </a:lnTo>
                <a:lnTo>
                  <a:pt x="21594" y="21600"/>
                </a:lnTo>
                <a:lnTo>
                  <a:pt x="21600" y="23"/>
                </a:lnTo>
                <a:lnTo>
                  <a:pt x="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감사합니다!"/>
          <p:cNvSpPr txBox="1">
            <a:spLocks noGrp="1"/>
          </p:cNvSpPr>
          <p:nvPr>
            <p:ph type="body" idx="14"/>
          </p:nvPr>
        </p:nvSpPr>
        <p:spPr>
          <a:xfrm>
            <a:off x="2381250" y="6263526"/>
            <a:ext cx="19621500" cy="1188948"/>
          </a:xfrm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r>
              <a:t>감사합니다!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팀 소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50000"/>
              </a:lnSpc>
              <a:defRPr sz="3300"/>
            </a:pPr>
            <a:r>
              <a:t>팀 소개</a:t>
            </a:r>
          </a:p>
          <a:p>
            <a:pPr marL="635000" indent="-635000">
              <a:lnSpc>
                <a:spcPct val="50000"/>
              </a:lnSpc>
              <a:defRPr sz="3300"/>
            </a:pPr>
            <a:r>
              <a:t>프로젝트 명</a:t>
            </a:r>
          </a:p>
          <a:p>
            <a:pPr marL="635000" indent="-635000">
              <a:lnSpc>
                <a:spcPct val="50000"/>
              </a:lnSpc>
              <a:defRPr sz="3300"/>
            </a:pPr>
            <a:r>
              <a:t>프로젝트 주제 개요</a:t>
            </a:r>
          </a:p>
          <a:p>
            <a:pPr marL="635000" indent="-635000">
              <a:lnSpc>
                <a:spcPct val="50000"/>
              </a:lnSpc>
              <a:defRPr sz="3300"/>
            </a:pPr>
            <a:r>
              <a:t>관련 프로젝트</a:t>
            </a:r>
          </a:p>
          <a:p>
            <a:pPr marL="635000" indent="-635000">
              <a:lnSpc>
                <a:spcPct val="50000"/>
              </a:lnSpc>
              <a:defRPr sz="3300"/>
            </a:pPr>
            <a:r>
              <a:t>목표 설정</a:t>
            </a:r>
          </a:p>
          <a:p>
            <a:pPr marL="635000" indent="-635000">
              <a:lnSpc>
                <a:spcPct val="50000"/>
              </a:lnSpc>
              <a:defRPr sz="3300"/>
            </a:pPr>
            <a:r>
              <a:t>개발 범위</a:t>
            </a:r>
          </a:p>
          <a:p>
            <a:pPr marL="635000" indent="-635000">
              <a:lnSpc>
                <a:spcPct val="50000"/>
              </a:lnSpc>
              <a:defRPr sz="3300"/>
            </a:pPr>
            <a:r>
              <a:t>개발 일정</a:t>
            </a:r>
          </a:p>
        </p:txBody>
      </p:sp>
      <p:sp>
        <p:nvSpPr>
          <p:cNvPr id="123" name="목차"/>
          <p:cNvSpPr txBox="1"/>
          <p:nvPr/>
        </p:nvSpPr>
        <p:spPr>
          <a:xfrm>
            <a:off x="11755983" y="2647557"/>
            <a:ext cx="87203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KakaoTalk_Photo_2020-05-12-16-17-38.png" descr="KakaoTalk_Photo_2020-05-12-16-17-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30" y="5651440"/>
            <a:ext cx="8626918" cy="862691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팀 소개"/>
          <p:cNvSpPr txBox="1"/>
          <p:nvPr/>
        </p:nvSpPr>
        <p:spPr>
          <a:xfrm>
            <a:off x="11496296" y="2647557"/>
            <a:ext cx="139140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팀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소개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2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087" y="7607080"/>
            <a:ext cx="4296629" cy="429662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지훈"/>
          <p:cNvSpPr txBox="1"/>
          <p:nvPr/>
        </p:nvSpPr>
        <p:spPr>
          <a:xfrm>
            <a:off x="12245173" y="12635307"/>
            <a:ext cx="87203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지훈</a:t>
            </a:r>
          </a:p>
        </p:txBody>
      </p:sp>
      <p:sp>
        <p:nvSpPr>
          <p:cNvPr id="129" name="다영"/>
          <p:cNvSpPr txBox="1"/>
          <p:nvPr/>
        </p:nvSpPr>
        <p:spPr>
          <a:xfrm>
            <a:off x="7881387" y="7283025"/>
            <a:ext cx="87203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다영</a:t>
            </a:r>
          </a:p>
        </p:txBody>
      </p:sp>
      <p:sp>
        <p:nvSpPr>
          <p:cNvPr id="130" name="수진"/>
          <p:cNvSpPr txBox="1"/>
          <p:nvPr/>
        </p:nvSpPr>
        <p:spPr>
          <a:xfrm>
            <a:off x="18843120" y="11742651"/>
            <a:ext cx="87203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수진</a:t>
            </a:r>
          </a:p>
        </p:txBody>
      </p:sp>
      <p:pic>
        <p:nvPicPr>
          <p:cNvPr id="131" name="KakaoTalk_Image_2020-05-12-16-05-53.png" descr="KakaoTalk_Image_2020-05-12-16-05-5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4160" y="3183032"/>
            <a:ext cx="4418456" cy="441845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성국"/>
          <p:cNvSpPr txBox="1"/>
          <p:nvPr/>
        </p:nvSpPr>
        <p:spPr>
          <a:xfrm>
            <a:off x="15697371" y="7283025"/>
            <a:ext cx="87203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성국</a:t>
            </a:r>
          </a:p>
        </p:txBody>
      </p:sp>
      <p:pic>
        <p:nvPicPr>
          <p:cNvPr id="133" name="KakaoTalk_Image_2020-05-12-16-06-54.png" descr="KakaoTalk_Image_2020-05-12-16-06-5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049" y="7445394"/>
            <a:ext cx="4581242" cy="458124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서환"/>
          <p:cNvSpPr txBox="1"/>
          <p:nvPr/>
        </p:nvSpPr>
        <p:spPr>
          <a:xfrm>
            <a:off x="5007654" y="11649046"/>
            <a:ext cx="87203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서환</a:t>
            </a:r>
          </a:p>
        </p:txBody>
      </p:sp>
      <p:pic>
        <p:nvPicPr>
          <p:cNvPr id="135" name="KakaoTalk_Photo_2020-05-12-16-35-49.png" descr="KakaoTalk_Photo_2020-05-12-16-35-4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845" y="3243945"/>
            <a:ext cx="4296630" cy="4296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프로젝트 명"/>
          <p:cNvSpPr txBox="1"/>
          <p:nvPr/>
        </p:nvSpPr>
        <p:spPr>
          <a:xfrm>
            <a:off x="11111576" y="2647557"/>
            <a:ext cx="216084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명</a:t>
            </a:r>
          </a:p>
        </p:txBody>
      </p:sp>
      <p:sp>
        <p:nvSpPr>
          <p:cNvPr id="138" name="퍼스널 쇼퍼"/>
          <p:cNvSpPr txBox="1"/>
          <p:nvPr/>
        </p:nvSpPr>
        <p:spPr>
          <a:xfrm>
            <a:off x="7473561" y="5071227"/>
            <a:ext cx="943687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600"/>
            </a:lvl1pPr>
          </a:lstStyle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퍼스널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쇼퍼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9" name="딥러닝을 활용한 퍼스널 스타일 가이드 서비스"/>
          <p:cNvSpPr txBox="1"/>
          <p:nvPr/>
        </p:nvSpPr>
        <p:spPr>
          <a:xfrm>
            <a:off x="6149480" y="7879619"/>
            <a:ext cx="1208504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딥러닝을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활용한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퍼스널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스타일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가이드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서비스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퍼스널 쇼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퍼스널</a:t>
            </a:r>
            <a:r>
              <a:rPr lang="en-US" altLang="ko-Kore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쇼퍼</a:t>
            </a:r>
            <a:endParaRPr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2" name="“사람들의 쇼핑을 도와주는 사람으로써 제품을 구입하는 데 있어 전문적인 정보를 주거나 더 좋은 제안을 통해 좋은 구매를 할 수 있도록 도움을 주는 사람”"/>
          <p:cNvSpPr txBox="1">
            <a:spLocks noGrp="1"/>
          </p:cNvSpPr>
          <p:nvPr>
            <p:ph type="body" sz="quarter" idx="1"/>
          </p:nvPr>
        </p:nvSpPr>
        <p:spPr>
          <a:xfrm>
            <a:off x="1651000" y="6708088"/>
            <a:ext cx="10223500" cy="238690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>
              <a:defRPr sz="3900"/>
            </a:lvl1pPr>
          </a:lstStyle>
          <a:p>
            <a:pPr>
              <a:lnSpc>
                <a:spcPct val="130000"/>
              </a:lnSpc>
            </a:pPr>
            <a:r>
              <a:rPr dirty="0"/>
              <a:t>“</a:t>
            </a:r>
            <a:r>
              <a:rPr dirty="0" err="1"/>
              <a:t>사람들의</a:t>
            </a:r>
            <a:r>
              <a:rPr dirty="0"/>
              <a:t> </a:t>
            </a:r>
            <a:r>
              <a:rPr dirty="0" err="1"/>
              <a:t>쇼핑을</a:t>
            </a:r>
            <a:r>
              <a:rPr dirty="0"/>
              <a:t> </a:t>
            </a:r>
            <a:r>
              <a:rPr dirty="0" err="1"/>
              <a:t>도와주는</a:t>
            </a:r>
            <a:r>
              <a:rPr dirty="0"/>
              <a:t> </a:t>
            </a:r>
            <a:r>
              <a:rPr dirty="0" err="1"/>
              <a:t>사람으로써</a:t>
            </a:r>
            <a:r>
              <a:rPr dirty="0"/>
              <a:t> </a:t>
            </a:r>
            <a:r>
              <a:rPr dirty="0" err="1"/>
              <a:t>제품을</a:t>
            </a:r>
            <a:r>
              <a:rPr dirty="0"/>
              <a:t> </a:t>
            </a:r>
            <a:r>
              <a:rPr dirty="0" err="1"/>
              <a:t>구입하는</a:t>
            </a:r>
            <a:r>
              <a:rPr dirty="0"/>
              <a:t> </a:t>
            </a:r>
            <a:r>
              <a:rPr dirty="0" err="1"/>
              <a:t>데</a:t>
            </a:r>
            <a:r>
              <a:rPr dirty="0"/>
              <a:t> </a:t>
            </a:r>
            <a:r>
              <a:rPr dirty="0" err="1"/>
              <a:t>있어</a:t>
            </a:r>
            <a:r>
              <a:rPr dirty="0"/>
              <a:t> </a:t>
            </a:r>
            <a:r>
              <a:rPr dirty="0" err="1"/>
              <a:t>전문적인</a:t>
            </a:r>
            <a:r>
              <a:rPr dirty="0"/>
              <a:t> </a:t>
            </a:r>
            <a:r>
              <a:rPr dirty="0" err="1"/>
              <a:t>정보를</a:t>
            </a:r>
            <a:r>
              <a:rPr dirty="0"/>
              <a:t> </a:t>
            </a:r>
            <a:r>
              <a:rPr dirty="0" err="1"/>
              <a:t>주거나</a:t>
            </a:r>
            <a:r>
              <a:rPr dirty="0"/>
              <a:t> </a:t>
            </a:r>
            <a:r>
              <a:rPr dirty="0" err="1"/>
              <a:t>더</a:t>
            </a:r>
            <a:r>
              <a:rPr dirty="0"/>
              <a:t> </a:t>
            </a:r>
            <a:r>
              <a:rPr dirty="0" err="1"/>
              <a:t>좋은</a:t>
            </a:r>
            <a:r>
              <a:rPr dirty="0"/>
              <a:t> </a:t>
            </a:r>
            <a:r>
              <a:rPr dirty="0" err="1"/>
              <a:t>제안을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좋은</a:t>
            </a:r>
            <a:r>
              <a:rPr dirty="0"/>
              <a:t> </a:t>
            </a:r>
            <a:r>
              <a:rPr dirty="0" err="1"/>
              <a:t>구매를</a:t>
            </a:r>
            <a:r>
              <a:rPr dirty="0"/>
              <a:t> </a:t>
            </a:r>
            <a:r>
              <a:rPr dirty="0" err="1"/>
              <a:t>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있도록</a:t>
            </a:r>
            <a:r>
              <a:rPr dirty="0"/>
              <a:t> </a:t>
            </a:r>
            <a:r>
              <a:rPr dirty="0" err="1"/>
              <a:t>도움을</a:t>
            </a:r>
            <a:r>
              <a:rPr dirty="0"/>
              <a:t> </a:t>
            </a:r>
            <a:r>
              <a:rPr dirty="0" err="1"/>
              <a:t>주는</a:t>
            </a:r>
            <a:r>
              <a:rPr dirty="0"/>
              <a:t> </a:t>
            </a:r>
            <a:r>
              <a:rPr dirty="0" err="1"/>
              <a:t>사람</a:t>
            </a:r>
            <a:r>
              <a:rPr dirty="0"/>
              <a:t>”</a:t>
            </a:r>
          </a:p>
        </p:txBody>
      </p:sp>
      <p:pic>
        <p:nvPicPr>
          <p:cNvPr id="143" name="Rachel-Green-Assistant-Buyer.gif" descr="Rachel-Green-Assistant-Buy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051423" y="3908753"/>
            <a:ext cx="9761953" cy="546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107" y="3564980"/>
            <a:ext cx="8251042" cy="8773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화면 기록 2020-04-13 오전 8.32.45.mov" descr="화면 기록 2020-04-13 오전 8.32.45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45877" y="3245007"/>
            <a:ext cx="9168647" cy="941355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특정 인물을 선택하면 그 사람이 ‘입을만한’ 옷을 디스플레이해주는 서비스"/>
          <p:cNvSpPr txBox="1"/>
          <p:nvPr/>
        </p:nvSpPr>
        <p:spPr>
          <a:xfrm>
            <a:off x="5142704" y="6560482"/>
            <a:ext cx="14098592" cy="59503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/>
              <a:t>특정</a:t>
            </a:r>
            <a:r>
              <a:rPr dirty="0"/>
              <a:t> </a:t>
            </a:r>
            <a:r>
              <a:rPr dirty="0" err="1"/>
              <a:t>인물을</a:t>
            </a:r>
            <a:r>
              <a:rPr dirty="0"/>
              <a:t> </a:t>
            </a:r>
            <a:r>
              <a:rPr dirty="0" err="1"/>
              <a:t>선택하면</a:t>
            </a:r>
            <a:r>
              <a:rPr dirty="0"/>
              <a:t> </a:t>
            </a:r>
            <a:r>
              <a:rPr dirty="0" err="1"/>
              <a:t>그</a:t>
            </a:r>
            <a:r>
              <a:rPr dirty="0"/>
              <a:t> </a:t>
            </a:r>
            <a:r>
              <a:rPr dirty="0" err="1"/>
              <a:t>사람이</a:t>
            </a:r>
            <a:r>
              <a:rPr dirty="0"/>
              <a:t> ‘</a:t>
            </a:r>
            <a:r>
              <a:rPr dirty="0" err="1"/>
              <a:t>입을만한</a:t>
            </a:r>
            <a:r>
              <a:rPr dirty="0"/>
              <a:t>’ </a:t>
            </a:r>
            <a:r>
              <a:rPr dirty="0" err="1"/>
              <a:t>옷을</a:t>
            </a:r>
            <a:r>
              <a:rPr dirty="0"/>
              <a:t> </a:t>
            </a:r>
            <a:r>
              <a:rPr dirty="0" err="1"/>
              <a:t>디스플레이해주는</a:t>
            </a:r>
            <a:r>
              <a:rPr dirty="0"/>
              <a:t> </a:t>
            </a:r>
            <a:r>
              <a:rPr dirty="0" err="1"/>
              <a:t>서비스</a:t>
            </a:r>
            <a:endParaRPr dirty="0"/>
          </a:p>
        </p:txBody>
      </p:sp>
      <p:sp>
        <p:nvSpPr>
          <p:cNvPr id="148" name="주요 기능"/>
          <p:cNvSpPr txBox="1"/>
          <p:nvPr/>
        </p:nvSpPr>
        <p:spPr>
          <a:xfrm>
            <a:off x="11303936" y="2647557"/>
            <a:ext cx="177612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주요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3783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video>
          </p:childTnLst>
        </p:cTn>
      </p:par>
    </p:tnLst>
    <p:bldLst>
      <p:bldP spid="145" grpId="1" animBg="1" advAuto="0"/>
      <p:bldP spid="146" grpId="2" animBg="1" advAuto="0"/>
      <p:bldP spid="147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usecase diagram.jpeg" descr="usecase diagram.jpeg"/>
          <p:cNvPicPr>
            <a:picLocks noChangeAspect="1"/>
          </p:cNvPicPr>
          <p:nvPr/>
        </p:nvPicPr>
        <p:blipFill>
          <a:blip r:embed="rId2"/>
          <a:srcRect l="988" b="1378"/>
          <a:stretch>
            <a:fillRect/>
          </a:stretch>
        </p:blipFill>
        <p:spPr>
          <a:xfrm>
            <a:off x="4518421" y="2351920"/>
            <a:ext cx="15347029" cy="1093593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편집하려면 이중 클릭"/>
          <p:cNvSpPr txBox="1">
            <a:spLocks noGrp="1"/>
          </p:cNvSpPr>
          <p:nvPr>
            <p:ph type="title"/>
          </p:nvPr>
        </p:nvSpPr>
        <p:spPr>
          <a:xfrm>
            <a:off x="1778000" y="1316583"/>
            <a:ext cx="20828000" cy="4648201"/>
          </a:xfrm>
          <a:prstGeom prst="rect">
            <a:avLst/>
          </a:prstGeom>
        </p:spPr>
        <p:txBody>
          <a:bodyPr/>
          <a:lstStyle>
            <a:lvl1pPr>
              <a:defRPr sz="42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 </a:t>
            </a:r>
          </a:p>
        </p:txBody>
      </p:sp>
      <p:sp>
        <p:nvSpPr>
          <p:cNvPr id="152" name="유스케이스 다이어그램"/>
          <p:cNvSpPr txBox="1"/>
          <p:nvPr/>
        </p:nvSpPr>
        <p:spPr>
          <a:xfrm>
            <a:off x="10163400" y="2647557"/>
            <a:ext cx="40572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유스케이스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다이어그램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주요 과제"/>
          <p:cNvSpPr txBox="1"/>
          <p:nvPr/>
        </p:nvSpPr>
        <p:spPr>
          <a:xfrm>
            <a:off x="10605829" y="6383511"/>
            <a:ext cx="3172343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주요</a:t>
            </a:r>
            <a:r>
              <a:rPr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과제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이미지" descr="이미지"/>
          <p:cNvPicPr>
            <a:picLocks noChangeAspect="1"/>
          </p:cNvPicPr>
          <p:nvPr/>
        </p:nvPicPr>
        <p:blipFill>
          <a:blip r:embed="rId2"/>
          <a:srcRect b="23935"/>
          <a:stretch>
            <a:fillRect/>
          </a:stretch>
        </p:blipFill>
        <p:spPr>
          <a:xfrm>
            <a:off x="5086151" y="1211655"/>
            <a:ext cx="14211696" cy="1194803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모델 성능 개선이 시급합니다."/>
          <p:cNvSpPr txBox="1"/>
          <p:nvPr/>
        </p:nvSpPr>
        <p:spPr>
          <a:xfrm>
            <a:off x="5713408" y="6548577"/>
            <a:ext cx="12957184" cy="6188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모델 성능 개선이 시급합니다.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157</Words>
  <Application>Microsoft Macintosh PowerPoint</Application>
  <PresentationFormat>사용자 지정</PresentationFormat>
  <Paragraphs>53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Malgun Gothic</vt:lpstr>
      <vt:lpstr>Helvetica Neue</vt:lpstr>
      <vt:lpstr>Helvetica Neue Light</vt:lpstr>
      <vt:lpstr>Helvetica Neue Medium</vt:lpstr>
      <vt:lpstr>White</vt:lpstr>
      <vt:lpstr>PERSONAL SHOPPER</vt:lpstr>
      <vt:lpstr>PowerPoint 프레젠테이션</vt:lpstr>
      <vt:lpstr>PowerPoint 프레젠테이션</vt:lpstr>
      <vt:lpstr>PowerPoint 프레젠테이션</vt:lpstr>
      <vt:lpstr>퍼스널 쇼퍼</vt:lpstr>
      <vt:lpstr>PowerPoint 프레젠테이션</vt:lpstr>
      <vt:lpstr> </vt:lpstr>
      <vt:lpstr>PowerPoint 프레젠테이션</vt:lpstr>
      <vt:lpstr>PowerPoint 프레젠테이션</vt:lpstr>
      <vt:lpstr>mmfashion  Deep Fashion2</vt:lpstr>
      <vt:lpstr>mmfashion</vt:lpstr>
      <vt:lpstr>Deep Fashion2</vt:lpstr>
      <vt:lpstr>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SHOPPER</dc:title>
  <cp:lastModifiedBy>이수진</cp:lastModifiedBy>
  <cp:revision>4</cp:revision>
  <dcterms:modified xsi:type="dcterms:W3CDTF">2020-05-12T08:22:16Z</dcterms:modified>
</cp:coreProperties>
</file>